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6" r:id="rId18"/>
  </p:sldMasterIdLst>
  <p:sldIdLst>
    <p:sldId id="277" r:id="rId19"/>
    <p:sldId id="266" r:id="rId20"/>
    <p:sldId id="268" r:id="rId21"/>
    <p:sldId id="263" r:id="rId22"/>
    <p:sldId id="262" r:id="rId23"/>
    <p:sldId id="276" r:id="rId24"/>
    <p:sldId id="272" r:id="rId25"/>
    <p:sldId id="265" r:id="rId26"/>
    <p:sldId id="260" r:id="rId27"/>
    <p:sldId id="271" r:id="rId28"/>
    <p:sldId id="264" r:id="rId29"/>
    <p:sldId id="269" r:id="rId30"/>
    <p:sldId id="273" r:id="rId31"/>
    <p:sldId id="270" r:id="rId32"/>
    <p:sldId id="257" r:id="rId33"/>
    <p:sldId id="261" r:id="rId34"/>
    <p:sldId id="258" r:id="rId35"/>
    <p:sldId id="274" r:id="rId36"/>
    <p:sldId id="275" r:id="rId37"/>
    <p:sldId id="267" r:id="rId38"/>
    <p:sldId id="259" r:id="rId39"/>
    <p:sldId id="278" r:id="rId40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9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3288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247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0365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8755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1423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805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587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7515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477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0580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866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66626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05270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1611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893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670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4038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03030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9183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988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7347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265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CEB7B2F-4F24-4060-82BB-33659E783ED1}" type="slidenum">
              <a:rPr lang="nb-NO" smtClean="0">
                <a:solidFill>
                  <a:srgbClr val="94C600"/>
                </a:solidFill>
              </a:rPr>
              <a:pPr/>
              <a:t>‹#›</a:t>
            </a:fld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4224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6202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069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2" name="Rektangel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ktangel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ktangel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Rektangel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56" name="Rektangel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5" name="Rektangel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Rektangel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Rektangel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369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49120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ihånds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rihånds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Frihånds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Frihånds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Frihånds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Frihånds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Frihånds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Frihånds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Frihånds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Frihånds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Frihånds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Frihånds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Frihånds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Frihånds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Frihånds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09269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4735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ktangel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ktangel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ktangel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ktangel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ktangel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ktangel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3784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570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74130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6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6003256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Rett linje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ett linje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b-NO" dirty="0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grpSp>
        <p:nvGrpSpPr>
          <p:cNvPr id="14" name="Grup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ett linje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tt linje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tt linje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ett linje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tt linje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58284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5103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249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2" name="Rektangel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ktangel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ktangel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Rektangel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56" name="Rektangel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5" name="Rektangel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Rektangel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Rektangel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254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3917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ihånds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rihånds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Frihånds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Frihånds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Frihånds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Frihånds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Frihånds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Frihånds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Frihånds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Frihånds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Frihånds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Frihånds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Frihånds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Frihånds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Frihånds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21865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5694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ktangel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ktangel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ktangel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ktangel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ktangel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ktangel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88632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08950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840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190180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82675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Rett linje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ett linje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b-NO" dirty="0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grpSp>
        <p:nvGrpSpPr>
          <p:cNvPr id="14" name="Grup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ett linje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tt linje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tt linje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ett linje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tt linje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8365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93473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2220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ktangel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03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516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961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01752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21750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615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18188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22413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ktangel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170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nb-NO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057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659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ktangel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0874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0294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697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0154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1530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74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4443446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9447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9213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877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0291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13836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3711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C6D5759C-78A9-426E-B300-C17663ED7FEF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CC2D85-32D4-4FD9-9F1A-3ABBA7D00CA8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98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08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1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59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1060705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51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199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59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384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49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710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11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6C77B36E-4B13-4E06-9648-2BC8B10F34E7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3886279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C966E-CDBC-4B11-973B-2738CB976B94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9549300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75D78-DEA2-4F8B-BDB3-DB78E15578CF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9033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6798564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E19CB-EE19-4A30-BD64-7E779B2FF9FA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95650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Freeform 11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Freeform 12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DE53D-7F01-49FE-9F07-44F821E787EA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549491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reeform 6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0D937-1ED0-42A5-90EC-76369477DA0B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9904147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reeform 5"/>
          <p:cNvSpPr/>
          <p:nvPr/>
        </p:nvSpPr>
        <p:spPr>
          <a:xfrm>
            <a:off x="0" y="5381625"/>
            <a:ext cx="3286125" cy="1208088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reeform 6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0" y="5346700"/>
            <a:ext cx="3425825" cy="944563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8DBCC-18DF-4AFF-8FBF-BC7AFA3B5DF6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692875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EEF4-A770-40F5-84A4-4C7DF779A5AB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6351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b-NO" noProof="0" smtClean="0"/>
              <a:t>Klikk ikonet for å legge til et bilde</a:t>
            </a:r>
            <a:endParaRPr lang="en-US" noProof="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56E-BB00-46B2-8953-5B9C667C8EF9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2655514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61158-FA4B-4010-8D9A-C26678BBD960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3765873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7B73A-028F-490E-89DD-1C57AA1BDFBB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549884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tel, tekst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FB291-FEDC-4CBA-9468-AFBAD00559A5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3696490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tel, tekst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dato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bunntekst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26673-A29E-4D2A-91DC-D73382BF46F9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0764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80403401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18.10.2012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1420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3728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18.10.2012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2E2224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37476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03612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03063243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0213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2994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18.10.2012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13019725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18.10.2012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04128624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12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20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dirty="0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7484900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80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11011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125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214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3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430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650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19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982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80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57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784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4614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480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654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014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5340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55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3797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18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65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474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246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778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616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6958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719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846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941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866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011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08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087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983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83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874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nb-NO" smtClean="0"/>
              <a:t>Klikk ikonet for å legge til et bilde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867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782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776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7" name="Undertit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ihånds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ihånds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ihånds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Rett linj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ssholder for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3397579-3DD2-450C-B473-41A5DAC8B8DE}" type="datetimeFigureOut">
              <a:rPr lang="nb-NO" smtClean="0"/>
              <a:pPr/>
              <a:t>18.10.2012</a:t>
            </a:fld>
            <a:endParaRPr lang="nb-NO"/>
          </a:p>
        </p:txBody>
      </p:sp>
      <p:sp>
        <p:nvSpPr>
          <p:cNvPr id="19" name="Plassholder for bunn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nb-NO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Plassholder for lysbilde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B06C22-7D96-467A-B56F-367D79672AC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259923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472754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Vinkelteg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Vinkelteg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96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8" name="Tit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68012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838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25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Tit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15978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94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29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3397579-3DD2-450C-B473-41A5DAC8B8DE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B06C22-7D96-467A-B56F-367D79672ACE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Frihånds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ihånds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t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Rett linj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teg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Vinkelteg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1624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563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2485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kebent trekant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72AD319-EABC-4D6A-8977-0D444C189E41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309421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563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vinklet trekant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Likebent trekant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  <p:cxnSp>
        <p:nvCxnSpPr>
          <p:cNvPr id="11" name="Rett linje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ett linje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871858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022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1575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439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0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7558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5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905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7272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7584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977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6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604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5384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14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6650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440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202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399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nb-NO" smtClean="0"/>
              <a:t>Klikk ikonet for å legge til et bilde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86201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1653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603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C6D5759C-78A9-426E-B300-C17663ED7FEF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CC2D85-32D4-4FD9-9F1A-3ABBA7D00CA8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856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234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23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70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67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1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195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075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266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539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01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6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image" Target="../media/image13.wmf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C28CE24-0904-439F-A73E-E33BF308F971}" type="datetimeFigureOut">
              <a:rPr lang="nb-NO" smtClean="0">
                <a:solidFill>
                  <a:srgbClr val="073E87"/>
                </a:solidFill>
              </a:rPr>
              <a:pPr/>
              <a:t>18.10.2012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4655082-C3A5-4F76-87C4-1A472E36BF6D}" type="slidenum">
              <a:rPr lang="nb-NO" smtClean="0">
                <a:solidFill>
                  <a:srgbClr val="073E87"/>
                </a:solidFill>
              </a:rPr>
              <a:pPr/>
              <a:t>‹#›</a:t>
            </a:fld>
            <a:endParaRPr lang="nb-NO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17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98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289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194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576833A-2AC6-46A5-83DC-30E0D1D48553}" type="datetimeFigureOut">
              <a:rPr lang="nb-NO" smtClean="0">
                <a:solidFill>
                  <a:srgbClr val="D6ECFF"/>
                </a:solidFill>
              </a:rPr>
              <a:pPr/>
              <a:t>18.10.2012</a:t>
            </a:fld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nb-NO" dirty="0">
              <a:solidFill>
                <a:srgbClr val="D6ECFF"/>
              </a:solidFill>
            </a:endParaRPr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A16FBF6-D5E0-4670-B2AC-77A978E9810A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 dirty="0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506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ktangel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CD255C7-1B7E-4481-8B1F-48B0A6B7A7AA}" type="datetimeFigureOut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72AD319-EABC-4D6A-8977-0D444C189E41}" type="slidenum">
              <a:rPr lang="nb-NO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754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CD255C7-1B7E-4481-8B1F-48B0A6B7A7AA}" type="datetimeFigureOut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18.10.2012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72AD319-EABC-4D6A-8977-0D444C189E41}" type="slidenum">
              <a:rPr lang="nb-NO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1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02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5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600200"/>
            <a:ext cx="7772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nb-NO"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 smtClean="0">
                <a:solidFill>
                  <a:srgbClr val="4D4D4D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8DFD59-67D6-4198-B150-AE91EF355790}" type="slidenum">
              <a:rPr lang="nb-NO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nb-NO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100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 M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3050" algn="l" rtl="0" fontAlgn="base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3050" algn="l" rtl="0" fontAlgn="base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3050" algn="l" rtl="0" fontAlgn="base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3050" algn="l" rtl="0" fontAlgn="base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18.10.2012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7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B017B43-7014-4B17-A147-FC88EB48BF5B}" type="datetimeFigureOut">
              <a:rPr lang="nb-NO" smtClean="0"/>
              <a:pPr/>
              <a:t>18.10.2012</a:t>
            </a:fld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b-NO" dirty="0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CEB7B2F-4F24-4060-82BB-33659E783ED1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452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02637DF-10FE-498A-8E86-42E10C0927D1}" type="datetimeFigureOut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18.10.2012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067B169-3101-49DA-B68A-1FC364DDFCD2}" type="slidenum">
              <a:rPr lang="nb-NO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nb-NO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4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5F2A3B5-358F-41B7-98F1-833EE08EDAEF}" type="datetimeFigureOut">
              <a:rPr lang="nb-NO" smtClean="0">
                <a:solidFill>
                  <a:srgbClr val="FFFFFF"/>
                </a:solidFill>
              </a:rPr>
              <a:pPr/>
              <a:t>18.10.2012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CEE6774C-53C2-4682-A0CA-26EC881BA21B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3443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72B7D752-5A5D-4BE4-A08E-BAE449963113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DD00BA87-B4B8-4402-84D4-B0D65E3CFFE1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650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ihånds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ihånds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t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Rett linj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ssholder for tit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0" name="Plassholder for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0" name="Plassholder for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3397579-3DD2-450C-B473-41A5DAC8B8DE}" type="datetimeFigureOut">
              <a:rPr lang="nb-NO" smtClean="0">
                <a:solidFill>
                  <a:prstClr val="black"/>
                </a:solidFill>
              </a:rPr>
              <a:pPr/>
              <a:t>18.10.2012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22" name="Plassholder for bunntekst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18" name="Plassholder for lysbilde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6B06C22-7D96-467A-B56F-367D79672ACE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8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vinklet trekant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Rett linje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ett linje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CD255C7-1B7E-4481-8B1F-48B0A6B7A7AA}" type="datetimeFigureOut">
              <a:rPr lang="nb-NO" smtClean="0">
                <a:solidFill>
                  <a:prstClr val="white"/>
                </a:solidFill>
              </a:rPr>
              <a:pPr/>
              <a:t>18.10.2012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72AD319-EABC-4D6A-8977-0D444C189E41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4777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E6DDBCA0-965D-4FB1-A4F4-BEFE2FEDB437}" type="datetimeFigureOut">
              <a:rPr lang="nb-NO" smtClean="0">
                <a:solidFill>
                  <a:srgbClr val="FF9000"/>
                </a:solidFill>
              </a:rPr>
              <a:pPr/>
              <a:t>18.10.2012</a:t>
            </a:fld>
            <a:endParaRPr lang="nb-NO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C2ED70BA-2487-4DFE-B3FA-0C1C88E6138C}" type="slidenum">
              <a:rPr lang="nb-NO" smtClean="0">
                <a:solidFill>
                  <a:srgbClr val="FF9000"/>
                </a:solidFill>
              </a:rPr>
              <a:pPr/>
              <a:t>‹#›</a:t>
            </a:fld>
            <a:endParaRPr lang="nb-NO">
              <a:solidFill>
                <a:srgbClr val="FF9000"/>
              </a:solidFill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71719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C6D5759C-78A9-426E-B300-C17663ED7FEF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18.10.2012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C2D85-32D4-4FD9-9F1A-3ABBA7D00CA8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1652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      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707904" y="332656"/>
            <a:ext cx="5120640" cy="1656184"/>
          </a:xfrm>
        </p:spPr>
        <p:txBody>
          <a:bodyPr/>
          <a:lstStyle/>
          <a:p>
            <a:r>
              <a:rPr lang="nb-NO" b="1" dirty="0" smtClean="0"/>
              <a:t>Norway</a:t>
            </a:r>
            <a:endParaRPr lang="nb-NO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04864"/>
            <a:ext cx="4690003" cy="261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48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Norway’s</a:t>
            </a:r>
            <a:r>
              <a:rPr lang="nb-NO" dirty="0" smtClean="0"/>
              <a:t> </a:t>
            </a:r>
            <a:r>
              <a:rPr lang="nb-NO" dirty="0" err="1" smtClean="0"/>
              <a:t>highest</a:t>
            </a:r>
            <a:r>
              <a:rPr lang="nb-NO" dirty="0" smtClean="0"/>
              <a:t> </a:t>
            </a:r>
            <a:r>
              <a:rPr lang="nb-NO" dirty="0" err="1" smtClean="0"/>
              <a:t>mountain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9677"/>
            <a:ext cx="4032448" cy="453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03244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kstSylinder 5"/>
          <p:cNvSpPr txBox="1"/>
          <p:nvPr/>
        </p:nvSpPr>
        <p:spPr>
          <a:xfrm>
            <a:off x="2987824" y="612617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prstClr val="black"/>
                </a:solidFill>
              </a:rPr>
              <a:t> Galdhøpiggen  is 2469 MASL</a:t>
            </a:r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78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smtClean="0"/>
              <a:t>Wild animals in </a:t>
            </a:r>
            <a:br>
              <a:rPr lang="nb-NO" dirty="0" smtClean="0"/>
            </a:br>
            <a:r>
              <a:rPr lang="nb-NO" dirty="0" smtClean="0"/>
              <a:t>Norway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call</a:t>
            </a:r>
            <a:r>
              <a:rPr lang="nb-NO" dirty="0" smtClean="0"/>
              <a:t> the </a:t>
            </a:r>
            <a:r>
              <a:rPr lang="nb-NO" dirty="0" err="1" smtClean="0"/>
              <a:t>moose</a:t>
            </a:r>
            <a:r>
              <a:rPr lang="nb-NO" dirty="0" smtClean="0"/>
              <a:t> </a:t>
            </a:r>
          </a:p>
          <a:p>
            <a:pPr marL="0" indent="0">
              <a:buNone/>
            </a:pPr>
            <a:r>
              <a:rPr lang="nb-NO" dirty="0"/>
              <a:t> </a:t>
            </a:r>
            <a:r>
              <a:rPr lang="nb-NO" dirty="0" smtClean="0"/>
              <a:t>    King of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/>
              <a:t>F</a:t>
            </a:r>
            <a:r>
              <a:rPr lang="nb-NO" dirty="0" smtClean="0"/>
              <a:t>orest</a:t>
            </a:r>
            <a:endParaRPr lang="nb-N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83" y="2708920"/>
            <a:ext cx="3528392" cy="2354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776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A</a:t>
            </a:r>
            <a:r>
              <a:rPr lang="nb-NO" dirty="0" err="1" smtClean="0"/>
              <a:t>nimals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b-NO" dirty="0" smtClean="0"/>
              <a:t>Wolf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 smtClean="0"/>
              <a:t>Lynx</a:t>
            </a:r>
            <a:endParaRPr lang="nb-NO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4392488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3391644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08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.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503" y="112318"/>
            <a:ext cx="4824536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376">
            <a:off x="4741625" y="3773826"/>
            <a:ext cx="4176464" cy="278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244">
            <a:off x="813280" y="380221"/>
            <a:ext cx="3243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16" y="3284984"/>
            <a:ext cx="3550777" cy="319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6588225" y="3099397"/>
            <a:ext cx="1224136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chemeClr val="bg1"/>
                </a:solidFill>
              </a:rPr>
              <a:t>Adder</a:t>
            </a: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4932040" y="6111786"/>
            <a:ext cx="2376264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nb-NO" dirty="0" err="1" smtClean="0">
                <a:solidFill>
                  <a:schemeClr val="bg1"/>
                </a:solidFill>
              </a:rPr>
              <a:t>Reindeer</a:t>
            </a: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947873" y="5733256"/>
            <a:ext cx="1800200" cy="378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>
                <a:solidFill>
                  <a:schemeClr val="bg1"/>
                </a:solidFill>
              </a:rPr>
              <a:t>Polarbear</a:t>
            </a: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7" name="TekstSylinder 6"/>
          <p:cNvSpPr txBox="1"/>
          <p:nvPr/>
        </p:nvSpPr>
        <p:spPr>
          <a:xfrm>
            <a:off x="1115616" y="2780928"/>
            <a:ext cx="1632457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chemeClr val="bg1"/>
                </a:solidFill>
              </a:rPr>
              <a:t>Bear</a:t>
            </a:r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5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Amusement</a:t>
            </a:r>
            <a:r>
              <a:rPr lang="nb-NO" dirty="0" smtClean="0"/>
              <a:t> Parks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b-NO" dirty="0" smtClean="0"/>
              <a:t>Tusenfryd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 smtClean="0"/>
              <a:t>Bø sommerland</a:t>
            </a:r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816424" cy="38884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3888432" cy="37444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43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Z</a:t>
            </a:r>
            <a:r>
              <a:rPr lang="nb-NO" dirty="0" smtClean="0"/>
              <a:t>oo</a:t>
            </a:r>
            <a:endParaRPr lang="nb-NO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600" y="2031156"/>
            <a:ext cx="27717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35" y="2031156"/>
            <a:ext cx="2366367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27" y="3994229"/>
            <a:ext cx="23526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365104"/>
            <a:ext cx="23526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32"/>
            <a:ext cx="23970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864" y="2156980"/>
            <a:ext cx="2775272" cy="185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3994229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1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Traditional</a:t>
            </a:r>
            <a:r>
              <a:rPr lang="nb-NO" dirty="0" smtClean="0"/>
              <a:t> </a:t>
            </a:r>
            <a:r>
              <a:rPr lang="nb-NO" dirty="0"/>
              <a:t>N</a:t>
            </a:r>
            <a:r>
              <a:rPr lang="nb-NO" dirty="0" smtClean="0"/>
              <a:t>orwegian </a:t>
            </a:r>
            <a:r>
              <a:rPr lang="nb-NO" dirty="0" err="1" smtClean="0"/>
              <a:t>dishes</a:t>
            </a:r>
            <a:r>
              <a:rPr lang="nb-NO" dirty="0" smtClean="0"/>
              <a:t>.</a:t>
            </a:r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8528"/>
            <a:ext cx="3477249" cy="229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69829"/>
            <a:ext cx="2777377" cy="2190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1187624" y="4593161"/>
            <a:ext cx="261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prstClr val="white"/>
                </a:solidFill>
              </a:rPr>
              <a:t>Kompe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5796136" y="46531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prstClr val="white"/>
                </a:solidFill>
              </a:rPr>
              <a:t>Fårikål</a:t>
            </a:r>
          </a:p>
        </p:txBody>
      </p:sp>
    </p:spTree>
    <p:extLst>
      <p:ext uri="{BB962C8B-B14F-4D97-AF65-F5344CB8AC3E}">
        <p14:creationId xmlns:p14="http://schemas.microsoft.com/office/powerpoint/2010/main" val="36026115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Food in Norway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b-NO" dirty="0" smtClean="0"/>
              <a:t>Salmon is a </a:t>
            </a:r>
            <a:r>
              <a:rPr lang="nb-NO" dirty="0" err="1" smtClean="0"/>
              <a:t>popular</a:t>
            </a:r>
            <a:r>
              <a:rPr lang="nb-NO" dirty="0" smtClean="0"/>
              <a:t> fish in Norway.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 dirty="0" smtClean="0"/>
              <a:t>This is also popular</a:t>
            </a:r>
            <a:r>
              <a:rPr lang="nb-NO" dirty="0"/>
              <a:t> </a:t>
            </a:r>
            <a:r>
              <a:rPr lang="nb-NO" dirty="0" smtClean="0"/>
              <a:t>in Norway.</a:t>
            </a:r>
            <a:endParaRPr lang="nb-N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352839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352839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5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b-NO" dirty="0" err="1" smtClean="0"/>
              <a:t>activities</a:t>
            </a:r>
            <a:endParaRPr lang="nb-NO" dirty="0"/>
          </a:p>
        </p:txBody>
      </p:sp>
      <p:sp>
        <p:nvSpPr>
          <p:cNvPr id="23555" name="Plassholder for innhold 2"/>
          <p:cNvSpPr>
            <a:spLocks noGrp="1"/>
          </p:cNvSpPr>
          <p:nvPr>
            <p:ph sz="quarter" idx="13"/>
          </p:nvPr>
        </p:nvSpPr>
        <p:spPr>
          <a:xfrm>
            <a:off x="685800" y="1536700"/>
            <a:ext cx="3657600" cy="3876675"/>
          </a:xfrm>
        </p:spPr>
        <p:txBody>
          <a:bodyPr/>
          <a:lstStyle/>
          <a:p>
            <a:r>
              <a:rPr lang="nb-NO" dirty="0" err="1" smtClean="0"/>
              <a:t>Many</a:t>
            </a:r>
            <a:r>
              <a:rPr lang="nb-NO" dirty="0" smtClean="0"/>
              <a:t> </a:t>
            </a:r>
            <a:r>
              <a:rPr lang="nb-NO" dirty="0" err="1" smtClean="0"/>
              <a:t>children</a:t>
            </a:r>
            <a:r>
              <a:rPr lang="nb-NO" dirty="0" smtClean="0"/>
              <a:t> in Norway play </a:t>
            </a:r>
            <a:r>
              <a:rPr lang="nb-NO" dirty="0" err="1" smtClean="0"/>
              <a:t>football</a:t>
            </a:r>
            <a:r>
              <a:rPr lang="nb-NO" dirty="0" smtClean="0"/>
              <a:t>.</a:t>
            </a:r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16174"/>
            <a:ext cx="3600400" cy="27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lassholder for innhold 2"/>
          <p:cNvSpPr>
            <a:spLocks noGrp="1"/>
          </p:cNvSpPr>
          <p:nvPr>
            <p:ph sz="quarter" idx="14"/>
          </p:nvPr>
        </p:nvSpPr>
        <p:spPr>
          <a:xfrm>
            <a:off x="5364088" y="1340768"/>
            <a:ext cx="3166120" cy="4072480"/>
          </a:xfrm>
        </p:spPr>
        <p:txBody>
          <a:bodyPr/>
          <a:lstStyle/>
          <a:p>
            <a:r>
              <a:rPr lang="nb-NO" dirty="0" smtClean="0"/>
              <a:t>- and handball</a:t>
            </a:r>
          </a:p>
          <a:p>
            <a:endParaRPr lang="nb-NO" dirty="0"/>
          </a:p>
        </p:txBody>
      </p:sp>
      <p:pic>
        <p:nvPicPr>
          <p:cNvPr id="6147" name="Picture 3" descr="C:\Users\eiad\Pictures\Lagbilde_m_jub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76872"/>
            <a:ext cx="4104456" cy="272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18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Norway  won </a:t>
            </a:r>
            <a:r>
              <a:rPr lang="nb-NO" dirty="0" err="1" smtClean="0"/>
              <a:t>the</a:t>
            </a:r>
            <a:r>
              <a:rPr lang="nb-NO" dirty="0" smtClean="0"/>
              <a:t> gold </a:t>
            </a:r>
            <a:r>
              <a:rPr lang="nb-NO" dirty="0" err="1" smtClean="0"/>
              <a:t>medal</a:t>
            </a:r>
            <a:r>
              <a:rPr lang="nb-NO" dirty="0" smtClean="0"/>
              <a:t> in handball in </a:t>
            </a:r>
            <a:r>
              <a:rPr lang="nb-NO" dirty="0" err="1" smtClean="0"/>
              <a:t>the</a:t>
            </a:r>
            <a:r>
              <a:rPr lang="nb-NO" dirty="0" smtClean="0"/>
              <a:t> Olympics 2012.</a:t>
            </a:r>
            <a:br>
              <a:rPr lang="nb-NO" dirty="0" smtClean="0"/>
            </a:br>
            <a:endParaRPr lang="nb-NO" dirty="0"/>
          </a:p>
        </p:txBody>
      </p:sp>
      <p:sp>
        <p:nvSpPr>
          <p:cNvPr id="5" name="Plassholder for innhold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nb-NO" dirty="0" smtClean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27" y="2456916"/>
            <a:ext cx="6238237" cy="351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02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King </a:t>
            </a:r>
            <a:r>
              <a:rPr lang="nb-NO" dirty="0"/>
              <a:t>H</a:t>
            </a:r>
            <a:r>
              <a:rPr lang="nb-NO" dirty="0" smtClean="0"/>
              <a:t>arald and </a:t>
            </a:r>
            <a:r>
              <a:rPr lang="nb-NO" dirty="0"/>
              <a:t>Q</a:t>
            </a:r>
            <a:r>
              <a:rPr lang="nb-NO" dirty="0" smtClean="0"/>
              <a:t>ueen </a:t>
            </a:r>
            <a:r>
              <a:rPr lang="nb-NO" dirty="0"/>
              <a:t>S</a:t>
            </a:r>
            <a:r>
              <a:rPr lang="nb-NO" dirty="0" smtClean="0"/>
              <a:t>onja</a:t>
            </a:r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6" name="Plassholder for innhol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67" y="1556791"/>
            <a:ext cx="4032448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70" y="1556791"/>
            <a:ext cx="3941307" cy="45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9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Petter Northug is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worlds</a:t>
            </a:r>
            <a:r>
              <a:rPr lang="nb-NO" dirty="0" smtClean="0"/>
              <a:t> best cross country skier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76871"/>
            <a:ext cx="6477000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40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lassholder for innhold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852936"/>
            <a:ext cx="2664296" cy="24620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lassholder for innhold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924944"/>
            <a:ext cx="3524051" cy="2448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1341512"/>
          </a:xfrm>
        </p:spPr>
        <p:txBody>
          <a:bodyPr>
            <a:noAutofit/>
          </a:bodyPr>
          <a:lstStyle/>
          <a:p>
            <a:r>
              <a:rPr lang="nb-NO" sz="4000" dirty="0" smtClean="0">
                <a:latin typeface="Earwig Factory" pitchFamily="2" charset="0"/>
              </a:rPr>
              <a:t/>
            </a:r>
            <a:br>
              <a:rPr lang="nb-NO" sz="4000" dirty="0" smtClean="0">
                <a:latin typeface="Earwig Factory" pitchFamily="2" charset="0"/>
              </a:rPr>
            </a:br>
            <a:r>
              <a:rPr lang="nb-NO" sz="4000" dirty="0" smtClean="0">
                <a:latin typeface="Earwig Factory" pitchFamily="2" charset="0"/>
              </a:rPr>
              <a:t/>
            </a:r>
            <a:br>
              <a:rPr lang="nb-NO" sz="4000" dirty="0" smtClean="0">
                <a:latin typeface="Earwig Factory" pitchFamily="2" charset="0"/>
              </a:rPr>
            </a:br>
            <a:r>
              <a:rPr lang="nb-NO" sz="4000" dirty="0" smtClean="0">
                <a:latin typeface="Earwig Factory" pitchFamily="2" charset="0"/>
              </a:rPr>
              <a:t/>
            </a:r>
            <a:br>
              <a:rPr lang="nb-NO" sz="4000" dirty="0" smtClean="0">
                <a:latin typeface="Earwig Factory" pitchFamily="2" charset="0"/>
              </a:rPr>
            </a:br>
            <a:r>
              <a:rPr lang="nb-NO" sz="4000" dirty="0" smtClean="0">
                <a:latin typeface="Earwig Factory" pitchFamily="2" charset="0"/>
              </a:rPr>
              <a:t>Norway </a:t>
            </a:r>
            <a:r>
              <a:rPr lang="nb-NO" sz="4000" dirty="0" err="1" smtClean="0">
                <a:latin typeface="Earwig Factory" pitchFamily="2" charset="0"/>
              </a:rPr>
              <a:t>also</a:t>
            </a:r>
            <a:r>
              <a:rPr lang="nb-NO" sz="4000" dirty="0" smtClean="0">
                <a:latin typeface="Earwig Factory" pitchFamily="2" charset="0"/>
              </a:rPr>
              <a:t> is </a:t>
            </a:r>
            <a:r>
              <a:rPr lang="nb-NO" sz="4000" dirty="0" err="1" smtClean="0">
                <a:latin typeface="Earwig Factory" pitchFamily="2" charset="0"/>
              </a:rPr>
              <a:t>known</a:t>
            </a:r>
            <a:r>
              <a:rPr lang="nb-NO" sz="4000" dirty="0" smtClean="0">
                <a:latin typeface="Earwig Factory" pitchFamily="2" charset="0"/>
              </a:rPr>
              <a:t> for  trolls!!!</a:t>
            </a:r>
            <a:endParaRPr lang="nb-NO" sz="4000" dirty="0">
              <a:latin typeface="Earwig Factory" pitchFamily="2" charset="0"/>
            </a:endParaRPr>
          </a:p>
        </p:txBody>
      </p:sp>
      <p:sp>
        <p:nvSpPr>
          <p:cNvPr id="5" name="Plassholder for tekst 4"/>
          <p:cNvSpPr>
            <a:spLocks noGrp="1"/>
          </p:cNvSpPr>
          <p:nvPr>
            <p:ph type="body" idx="1"/>
          </p:nvPr>
        </p:nvSpPr>
        <p:spPr>
          <a:xfrm>
            <a:off x="1371600" y="1988840"/>
            <a:ext cx="3125788" cy="824699"/>
          </a:xfrm>
        </p:spPr>
        <p:txBody>
          <a:bodyPr>
            <a:noAutofit/>
          </a:bodyPr>
          <a:lstStyle/>
          <a:p>
            <a:endParaRPr lang="nb-NO" sz="4400" dirty="0" smtClean="0">
              <a:latin typeface="Blackadder ITC" pitchFamily="82" charset="0"/>
            </a:endParaRPr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endParaRPr lang="nb-NO" sz="4400" dirty="0">
              <a:latin typeface="Burnstown Da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6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3635896" y="404664"/>
            <a:ext cx="5120640" cy="1581150"/>
          </a:xfrm>
        </p:spPr>
        <p:txBody>
          <a:bodyPr/>
          <a:lstStyle/>
          <a:p>
            <a:r>
              <a:rPr lang="nb-NO" dirty="0" smtClean="0"/>
              <a:t>      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779912" y="4509120"/>
            <a:ext cx="5120640" cy="1800200"/>
          </a:xfrm>
        </p:spPr>
        <p:txBody>
          <a:bodyPr>
            <a:normAutofit/>
          </a:bodyPr>
          <a:lstStyle/>
          <a:p>
            <a:r>
              <a:rPr lang="nb-NO" b="1" dirty="0" err="1" smtClean="0"/>
              <a:t>Made</a:t>
            </a:r>
            <a:r>
              <a:rPr lang="nb-NO" b="1" dirty="0" smtClean="0"/>
              <a:t> by:</a:t>
            </a:r>
            <a:br>
              <a:rPr lang="nb-NO" b="1" dirty="0" smtClean="0"/>
            </a:br>
            <a:r>
              <a:rPr lang="nb-NO" sz="2000" b="1" dirty="0" err="1" smtClean="0"/>
              <a:t>Pupils</a:t>
            </a:r>
            <a:r>
              <a:rPr lang="nb-NO" sz="2000" b="1" dirty="0" smtClean="0"/>
              <a:t> at Birkeland </a:t>
            </a:r>
            <a:r>
              <a:rPr lang="nb-NO" sz="2000" b="1" dirty="0" err="1" smtClean="0"/>
              <a:t>school</a:t>
            </a:r>
            <a:r>
              <a:rPr lang="nb-NO" sz="2000" b="1" dirty="0" smtClean="0"/>
              <a:t/>
            </a:r>
            <a:br>
              <a:rPr lang="nb-NO" sz="2000" b="1" dirty="0" smtClean="0"/>
            </a:br>
            <a:r>
              <a:rPr lang="nb-NO" sz="2000" b="1" dirty="0" err="1" smtClean="0"/>
              <a:t>Year</a:t>
            </a:r>
            <a:r>
              <a:rPr lang="nb-NO" sz="2000" b="1" dirty="0" smtClean="0"/>
              <a:t> 5</a:t>
            </a:r>
            <a:br>
              <a:rPr lang="nb-NO" sz="2000" b="1" dirty="0" smtClean="0"/>
            </a:br>
            <a:r>
              <a:rPr lang="nb-NO" sz="1400" b="1" dirty="0" err="1" smtClean="0"/>
              <a:t>October</a:t>
            </a:r>
            <a:r>
              <a:rPr lang="nb-NO" sz="1400" b="1" dirty="0" smtClean="0"/>
              <a:t> 2012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221039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                 The </a:t>
            </a:r>
            <a:r>
              <a:rPr lang="nb-NO" dirty="0" err="1" smtClean="0"/>
              <a:t>castle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1800" dirty="0" smtClean="0"/>
              <a:t>This is </a:t>
            </a:r>
            <a:r>
              <a:rPr lang="nb-NO" sz="1800" dirty="0" err="1" smtClean="0"/>
              <a:t>where</a:t>
            </a:r>
            <a:r>
              <a:rPr lang="nb-NO" sz="1800" dirty="0" smtClean="0"/>
              <a:t> </a:t>
            </a:r>
            <a:r>
              <a:rPr lang="nb-NO" sz="1800" dirty="0" err="1" smtClean="0"/>
              <a:t>the</a:t>
            </a:r>
            <a:r>
              <a:rPr lang="nb-NO" sz="1800" dirty="0" smtClean="0"/>
              <a:t> King and Queen live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260971" cy="404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66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Parliament=STORTINGET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97" y="2204864"/>
            <a:ext cx="4127858" cy="397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155" y="2204864"/>
            <a:ext cx="4128459" cy="397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57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The Norwegian Prime Minister</a:t>
            </a:r>
            <a:endParaRPr lang="nb-NO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92696"/>
            <a:ext cx="3548063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54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b-NO" dirty="0" err="1" smtClean="0"/>
              <a:t>Constitution</a:t>
            </a:r>
            <a:r>
              <a:rPr lang="nb-NO" dirty="0" smtClean="0"/>
              <a:t> </a:t>
            </a:r>
            <a:r>
              <a:rPr lang="nb-NO" dirty="0" err="1" smtClean="0"/>
              <a:t>day</a:t>
            </a:r>
            <a:endParaRPr lang="nb-NO" dirty="0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nb-NO" sz="2800" dirty="0" smtClean="0"/>
              <a:t>In Norway </a:t>
            </a:r>
            <a:r>
              <a:rPr lang="nb-NO" sz="2800" dirty="0" err="1" smtClean="0"/>
              <a:t>we</a:t>
            </a:r>
            <a:r>
              <a:rPr lang="nb-NO" sz="2800" dirty="0" smtClean="0"/>
              <a:t> </a:t>
            </a:r>
            <a:r>
              <a:rPr lang="nb-NO" sz="2800" dirty="0" err="1" smtClean="0"/>
              <a:t>celebrate</a:t>
            </a:r>
            <a:r>
              <a:rPr lang="nb-NO" sz="2800" dirty="0" smtClean="0"/>
              <a:t> </a:t>
            </a:r>
            <a:r>
              <a:rPr lang="nb-NO" sz="2800" dirty="0" err="1" smtClean="0"/>
              <a:t>the</a:t>
            </a:r>
            <a:r>
              <a:rPr lang="nb-NO" sz="2800" dirty="0" smtClean="0"/>
              <a:t> 17th May.</a:t>
            </a:r>
          </a:p>
          <a:p>
            <a:r>
              <a:rPr lang="nb-NO" sz="2800" dirty="0" smtClean="0"/>
              <a:t>This is </a:t>
            </a:r>
            <a:r>
              <a:rPr lang="nb-NO" sz="2800" dirty="0" err="1" smtClean="0"/>
              <a:t>our</a:t>
            </a:r>
            <a:r>
              <a:rPr lang="nb-NO" sz="2800" dirty="0" smtClean="0"/>
              <a:t> </a:t>
            </a:r>
            <a:r>
              <a:rPr lang="nb-NO" sz="2800" dirty="0" err="1" smtClean="0"/>
              <a:t>constitution</a:t>
            </a:r>
            <a:r>
              <a:rPr lang="nb-NO" sz="2800" dirty="0" smtClean="0"/>
              <a:t> </a:t>
            </a:r>
            <a:r>
              <a:rPr lang="nb-NO" sz="2800" dirty="0" err="1" smtClean="0"/>
              <a:t>day</a:t>
            </a:r>
            <a:r>
              <a:rPr lang="nb-NO" sz="2800" dirty="0" smtClean="0"/>
              <a:t>,  </a:t>
            </a:r>
            <a:r>
              <a:rPr lang="nb-NO" sz="2800" dirty="0" err="1" smtClean="0"/>
              <a:t>Norways</a:t>
            </a:r>
            <a:r>
              <a:rPr lang="nb-NO" sz="2800" dirty="0" smtClean="0"/>
              <a:t> </a:t>
            </a:r>
            <a:r>
              <a:rPr lang="nb-NO" sz="2800" dirty="0" err="1" smtClean="0"/>
              <a:t>birthday</a:t>
            </a:r>
            <a:r>
              <a:rPr lang="nb-NO" sz="2800" dirty="0" smtClean="0"/>
              <a:t>.</a:t>
            </a:r>
          </a:p>
          <a:p>
            <a:r>
              <a:rPr lang="nb-NO" sz="2800" dirty="0" err="1" smtClean="0"/>
              <a:t>We</a:t>
            </a:r>
            <a:r>
              <a:rPr lang="nb-NO" sz="2800" dirty="0" smtClean="0"/>
              <a:t> </a:t>
            </a:r>
            <a:r>
              <a:rPr lang="nb-NO" sz="2800" dirty="0" err="1" smtClean="0"/>
              <a:t>celebrate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</a:t>
            </a:r>
            <a:r>
              <a:rPr lang="nb-NO" sz="2800" dirty="0" err="1" smtClean="0"/>
              <a:t>childrens</a:t>
            </a:r>
            <a:r>
              <a:rPr lang="nb-NO" sz="2800" dirty="0" smtClean="0"/>
              <a:t> parades all over </a:t>
            </a:r>
            <a:r>
              <a:rPr lang="nb-NO" sz="2800" dirty="0" err="1" smtClean="0"/>
              <a:t>the</a:t>
            </a:r>
            <a:r>
              <a:rPr lang="nb-NO" sz="2800" dirty="0" smtClean="0"/>
              <a:t> country.</a:t>
            </a:r>
          </a:p>
        </p:txBody>
      </p:sp>
      <p:pic>
        <p:nvPicPr>
          <p:cNvPr id="19460" name="Picture 11" descr="17_mai-toget-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0175" y="1600200"/>
            <a:ext cx="2914650" cy="21859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12" descr="468_17_mai_2008_hva_skjer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97463" y="3938588"/>
            <a:ext cx="3140075" cy="21875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54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Pictures from Oslo, </a:t>
            </a:r>
            <a:r>
              <a:rPr lang="nb-NO" dirty="0" err="1" smtClean="0"/>
              <a:t>the</a:t>
            </a:r>
            <a:r>
              <a:rPr lang="nb-NO" dirty="0" smtClean="0"/>
              <a:t> Capital </a:t>
            </a:r>
            <a:r>
              <a:rPr lang="nb-NO" dirty="0" err="1" smtClean="0"/>
              <a:t>of</a:t>
            </a:r>
            <a:r>
              <a:rPr lang="nb-NO" dirty="0" smtClean="0"/>
              <a:t> Norway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772816"/>
            <a:ext cx="4248472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780619"/>
            <a:ext cx="4032447" cy="466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5184068" y="58052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prstClr val="black"/>
                </a:solidFill>
              </a:rPr>
              <a:t>Opera </a:t>
            </a:r>
            <a:r>
              <a:rPr lang="nb-NO" dirty="0">
                <a:solidFill>
                  <a:prstClr val="black"/>
                </a:solidFill>
              </a:rPr>
              <a:t>house</a:t>
            </a:r>
          </a:p>
        </p:txBody>
      </p:sp>
    </p:spTree>
    <p:extLst>
      <p:ext uri="{BB962C8B-B14F-4D97-AF65-F5344CB8AC3E}">
        <p14:creationId xmlns:p14="http://schemas.microsoft.com/office/powerpoint/2010/main" val="28562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</a:t>
            </a:r>
            <a:r>
              <a:rPr lang="nb-NO" dirty="0" smtClean="0"/>
              <a:t>ur </a:t>
            </a:r>
            <a:r>
              <a:rPr lang="nb-NO" dirty="0" err="1"/>
              <a:t>beautiful</a:t>
            </a:r>
            <a:r>
              <a:rPr lang="nb-NO" dirty="0"/>
              <a:t> landscape</a:t>
            </a:r>
          </a:p>
        </p:txBody>
      </p:sp>
      <p:pic>
        <p:nvPicPr>
          <p:cNvPr id="4" name="Plassholder for innhol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"/>
            <a:ext cx="4454065" cy="3429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17032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504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                   mountains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2" y="1583702"/>
            <a:ext cx="313184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82" y="1583702"/>
            <a:ext cx="372278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83702"/>
            <a:ext cx="159905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88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Bølgeform">
  <a:themeElements>
    <a:clrScheme name="Bølg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Bølg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ølg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Kontorfarger - mørke">
  <a:themeElements>
    <a:clrScheme name="Kontorfarger - mørke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ontorfarger - mørke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ontorfarger - mørke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Kontorfarger - mørke">
  <a:themeElements>
    <a:clrScheme name="Kontorfarger - mørke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ontorfarger - mørke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ontorfarger - mørke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rd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den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den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e">
  <a:themeElements>
    <a:clrScheme name="Mot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vart sløyf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t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nneskelig">
  <a:themeElements>
    <a:clrScheme name="Menneskelig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nneskelig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Menneskelig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ivlig">
  <a:themeElements>
    <a:clrScheme name="Livlig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Livlig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Livlig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rd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den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den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153</Words>
  <Application>Microsoft Office PowerPoint</Application>
  <PresentationFormat>Skjermfremvisning (4:3)</PresentationFormat>
  <Paragraphs>49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18</vt:i4>
      </vt:variant>
      <vt:variant>
        <vt:lpstr>Lysbildetitler</vt:lpstr>
      </vt:variant>
      <vt:variant>
        <vt:i4>22</vt:i4>
      </vt:variant>
    </vt:vector>
  </HeadingPairs>
  <TitlesOfParts>
    <vt:vector size="40" baseType="lpstr">
      <vt:lpstr>Bølgeform</vt:lpstr>
      <vt:lpstr>Austin</vt:lpstr>
      <vt:lpstr>Mote</vt:lpstr>
      <vt:lpstr>Horisont</vt:lpstr>
      <vt:lpstr>Autumn</vt:lpstr>
      <vt:lpstr>Menneskelig</vt:lpstr>
      <vt:lpstr>Livlig</vt:lpstr>
      <vt:lpstr>1_Autumn</vt:lpstr>
      <vt:lpstr>orden</vt:lpstr>
      <vt:lpstr>Spring</vt:lpstr>
      <vt:lpstr>1_Horisont</vt:lpstr>
      <vt:lpstr>Kontorfarger - mørke</vt:lpstr>
      <vt:lpstr>1_Kontorfarger - mørke</vt:lpstr>
      <vt:lpstr>Modul</vt:lpstr>
      <vt:lpstr>1_Spring</vt:lpstr>
      <vt:lpstr>1_orden</vt:lpstr>
      <vt:lpstr>urban pop</vt:lpstr>
      <vt:lpstr>Soho</vt:lpstr>
      <vt:lpstr>Norway</vt:lpstr>
      <vt:lpstr>King Harald and Queen Sonja</vt:lpstr>
      <vt:lpstr>                             The castle This is where the King and Queen live</vt:lpstr>
      <vt:lpstr>Parliament=STORTINGET</vt:lpstr>
      <vt:lpstr>The Norwegian Prime Minister</vt:lpstr>
      <vt:lpstr>Constitution day</vt:lpstr>
      <vt:lpstr>Pictures from Oslo, the Capital of Norway</vt:lpstr>
      <vt:lpstr>Our beautiful landscape</vt:lpstr>
      <vt:lpstr>                               mountains</vt:lpstr>
      <vt:lpstr>Norway’s highest mountain</vt:lpstr>
      <vt:lpstr>Wild animals in  Norway</vt:lpstr>
      <vt:lpstr>Animals</vt:lpstr>
      <vt:lpstr>.</vt:lpstr>
      <vt:lpstr>Amusement Parks</vt:lpstr>
      <vt:lpstr>Zoo</vt:lpstr>
      <vt:lpstr>Traditional Norwegian dishes.</vt:lpstr>
      <vt:lpstr>Food in Norway</vt:lpstr>
      <vt:lpstr>activities</vt:lpstr>
      <vt:lpstr>Norway  won the gold medal in handball in the Olympics 2012. </vt:lpstr>
      <vt:lpstr>Petter Northug is the worlds best cross country skier</vt:lpstr>
      <vt:lpstr>   Norway also is known for  trolls!!!</vt:lpstr>
      <vt:lpstr>Made by: Pupils at Birkeland school Year 5 October 2012</vt:lpstr>
    </vt:vector>
  </TitlesOfParts>
  <Company>Birkenes kommune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Eilin Ask Dugstad</dc:creator>
  <cp:lastModifiedBy>Aase Mari Bjorvatn Saaghus</cp:lastModifiedBy>
  <cp:revision>11</cp:revision>
  <dcterms:created xsi:type="dcterms:W3CDTF">2012-10-17T16:42:31Z</dcterms:created>
  <dcterms:modified xsi:type="dcterms:W3CDTF">2012-10-18T12:48:29Z</dcterms:modified>
</cp:coreProperties>
</file>